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–Janek Jabłonka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„Wpisz tu cytat.”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Tekst tytułowy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7latki Co stanie się z wodą-p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7latki Co stanie się z wodą-p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8" name="Shape 12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7latki Co stanie się z wodą-p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7latki Co stanie się z wodą-p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